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858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25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octobre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2782097"/>
            <a:ext cx="613778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Describe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clothes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85084" y="3733800"/>
            <a:ext cx="6132871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Compare </a:t>
            </a:r>
            <a:r>
              <a:rPr lang="fr-FR" sz="2800" dirty="0" err="1" smtClean="0">
                <a:latin typeface="Kristen ITC" pitchFamily="66" charset="0"/>
              </a:rPr>
              <a:t>prices</a:t>
            </a:r>
            <a:r>
              <a:rPr lang="fr-FR" sz="2800" dirty="0" smtClean="0">
                <a:latin typeface="Kristen ITC" pitchFamily="66" charset="0"/>
              </a:rPr>
              <a:t>, </a:t>
            </a:r>
            <a:r>
              <a:rPr lang="fr-FR" sz="2800" dirty="0" err="1" smtClean="0">
                <a:latin typeface="Kristen ITC" pitchFamily="66" charset="0"/>
              </a:rPr>
              <a:t>clothes</a:t>
            </a:r>
            <a:r>
              <a:rPr lang="fr-FR" sz="2800" dirty="0" smtClean="0">
                <a:latin typeface="Kristen ITC" pitchFamily="66" charset="0"/>
              </a:rPr>
              <a:t>, and people</a:t>
            </a:r>
            <a:endParaRPr lang="fr-FR" sz="2800" dirty="0">
              <a:latin typeface="Kristen ITC" pitchFamily="66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4800600"/>
            <a:ext cx="19812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22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21</cp:revision>
  <dcterms:created xsi:type="dcterms:W3CDTF">2011-09-14T23:22:57Z</dcterms:created>
  <dcterms:modified xsi:type="dcterms:W3CDTF">2011-10-25T15:49:03Z</dcterms:modified>
</cp:coreProperties>
</file>